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35" r:id="rId233"/>
    <p:sldId id="536" r:id="rId234"/>
    <p:sldId id="514" r:id="rId235"/>
    <p:sldId id="511" r:id="rId236"/>
    <p:sldId id="532" r:id="rId237"/>
    <p:sldId id="513" r:id="rId238"/>
    <p:sldId id="548" r:id="rId239"/>
    <p:sldId id="547" r:id="rId240"/>
    <p:sldId id="517" r:id="rId241"/>
    <p:sldId id="498" r:id="rId242"/>
    <p:sldId id="492" r:id="rId243"/>
    <p:sldId id="487" r:id="rId244"/>
    <p:sldId id="489" r:id="rId245"/>
    <p:sldId id="488" r:id="rId246"/>
    <p:sldId id="456" r:id="rId247"/>
    <p:sldId id="459" r:id="rId248"/>
    <p:sldId id="463" r:id="rId249"/>
    <p:sldId id="454" r:id="rId250"/>
    <p:sldId id="486" r:id="rId251"/>
    <p:sldId id="457" r:id="rId252"/>
    <p:sldId id="453" r:id="rId253"/>
    <p:sldId id="455" r:id="rId2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-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55 </a:t>
            </a:r>
            <a:r>
              <a:rPr lang="en-US" dirty="0" smtClean="0"/>
              <a:t>– Section </a:t>
            </a:r>
            <a:r>
              <a:rPr lang="en-US" dirty="0"/>
              <a:t>8</a:t>
            </a:r>
            <a:endParaRPr lang="en-US" dirty="0"/>
          </a:p>
          <a:p>
            <a:r>
              <a:rPr lang="en-US" dirty="0" smtClean="0"/>
              <a:t>Services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Breaking Down MVC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Templates and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Scope and the $scope </a:t>
            </a:r>
            <a:r>
              <a:rPr lang="en-US" dirty="0" smtClean="0"/>
              <a:t>Object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046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78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9461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Service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872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8" y="4001986"/>
            <a:ext cx="5776443" cy="7312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2429" y="2104953"/>
            <a:ext cx="1390197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</a:t>
            </a:r>
            <a:r>
              <a:rPr lang="en-US" sz="1600" dirty="0" err="1" smtClean="0"/>
              <a:t>odo</a:t>
            </a:r>
            <a:r>
              <a:rPr lang="en-US" sz="1600" dirty="0" smtClean="0"/>
              <a:t>-list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22429" y="2910166"/>
            <a:ext cx="1390197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ListController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1752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26377" y="2892076"/>
            <a:ext cx="1380525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26377" y="2111590"/>
            <a:ext cx="1380525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todo</a:t>
            </a:r>
            <a:r>
              <a:rPr lang="en-US" sz="1600" dirty="0" smtClean="0"/>
              <a:t>-edit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16640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09729" y="2892076"/>
            <a:ext cx="1463982" cy="4473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DbService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2"/>
            <a:endCxn id="4" idx="0"/>
          </p:cNvCxnSpPr>
          <p:nvPr/>
        </p:nvCxnSpPr>
        <p:spPr>
          <a:xfrm>
            <a:off x="4841720" y="3339459"/>
            <a:ext cx="480" cy="662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3612626" y="3115768"/>
            <a:ext cx="497103" cy="1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1"/>
            <a:endCxn id="16" idx="3"/>
          </p:cNvCxnSpPr>
          <p:nvPr/>
        </p:nvCxnSpPr>
        <p:spPr>
          <a:xfrm flipH="1">
            <a:off x="5573711" y="3115768"/>
            <a:ext cx="55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27426</TotalTime>
  <Words>7362</Words>
  <Application>Microsoft Macintosh PowerPoint</Application>
  <PresentationFormat>On-screen Show (4:3)</PresentationFormat>
  <Paragraphs>1903</Paragraphs>
  <Slides>253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253</vt:i4>
      </vt:variant>
    </vt:vector>
  </HeadingPairs>
  <TitlesOfParts>
    <vt:vector size="254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MVC : Model-View-Controller</vt:lpstr>
      <vt:lpstr>Application Architecture</vt:lpstr>
      <vt:lpstr>Application Architecture</vt:lpstr>
      <vt:lpstr>Application Architecture</vt:lpstr>
      <vt:lpstr>Angular Service Demo</vt:lpstr>
      <vt:lpstr>To-Do Application Architecture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774</cp:revision>
  <dcterms:created xsi:type="dcterms:W3CDTF">2016-01-09T12:23:22Z</dcterms:created>
  <dcterms:modified xsi:type="dcterms:W3CDTF">2016-05-24T16:23:00Z</dcterms:modified>
</cp:coreProperties>
</file>